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8" r:id="rId13"/>
    <p:sldId id="269" r:id="rId14"/>
    <p:sldId id="270" r:id="rId15"/>
    <p:sldId id="272" r:id="rId16"/>
    <p:sldId id="271" r:id="rId1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7B99C6-53C6-43E8-B46C-321721CBD7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478E7C9-A91E-4CDA-A0FA-A3FEA3BF1A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0869DE2-2722-44EE-9645-481666E172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C6B5D6-A4D0-433E-B4F1-5B14D81F74A8}" type="datetimeFigureOut">
              <a:rPr lang="ko-KR" altLang="en-US" smtClean="0"/>
              <a:t>2018-10-31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4FDBBF2-BCFB-4CAD-91B7-2044F42D10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16DFCCD-C966-42C0-8E9E-D92EAA446D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0EF0C-28D6-472B-8B72-E0204183E95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92225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1E76E9-2B86-4708-8342-EEE2F302A3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5AFA87C-A6CB-4956-BF04-23C1860301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CA87DDA-A15B-4E02-BE37-DD1F1C8597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C6B5D6-A4D0-433E-B4F1-5B14D81F74A8}" type="datetimeFigureOut">
              <a:rPr lang="ko-KR" altLang="en-US" smtClean="0"/>
              <a:t>2018-10-31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14CE552-94EA-4C7C-8080-79B1D919C5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0758392-E191-46DD-BC76-B174F1261C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0EF0C-28D6-472B-8B72-E0204183E95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26424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C1E3F81-6D83-4B0D-815C-B30E173C503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CAE11F8-77CF-4FAF-944B-850E9D0457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1736985-A45D-4681-A140-2B8EDEA04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C6B5D6-A4D0-433E-B4F1-5B14D81F74A8}" type="datetimeFigureOut">
              <a:rPr lang="ko-KR" altLang="en-US" smtClean="0"/>
              <a:t>2018-10-31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5A56D4F-D448-4CD3-9EDC-87BFF4CFC7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C73F72E-E276-44E0-AC96-3075D573C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0EF0C-28D6-472B-8B72-E0204183E95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95698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85DE5F-AE75-40D7-A763-8EBDDFDF9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0329705-FE75-4376-AA51-0CE434C89A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D6BF3B3-0122-456B-9C2A-2B3C040D2B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C6B5D6-A4D0-433E-B4F1-5B14D81F74A8}" type="datetimeFigureOut">
              <a:rPr lang="ko-KR" altLang="en-US" smtClean="0"/>
              <a:t>2018-10-31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84CDEDF-BAA8-456B-A3F6-CDFF453702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040C31C-04B2-4D73-8605-8F082DA76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0EF0C-28D6-472B-8B72-E0204183E95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46512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817A6F-905B-409D-92E6-294A03F764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475BCE0-3642-4F99-9BFC-D27C2FF4EE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B775070-C6E6-4714-AAC5-D4CC33EF7F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C6B5D6-A4D0-433E-B4F1-5B14D81F74A8}" type="datetimeFigureOut">
              <a:rPr lang="ko-KR" altLang="en-US" smtClean="0"/>
              <a:t>2018-10-31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6B01A2E-85B2-40B3-B463-A6FE0AB4C1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FA4E7A4-D15C-42B1-A4DB-7D8AE5507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0EF0C-28D6-472B-8B72-E0204183E95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88963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A0AEAC-35C1-49A9-B5D6-FF1748E467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D9148CC-345A-4A12-93D2-4AE5C42851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631914F-7171-4D35-9638-F19CBC85A2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5C1CDB3-8182-49EC-B8A5-5C0186494E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C6B5D6-A4D0-433E-B4F1-5B14D81F74A8}" type="datetimeFigureOut">
              <a:rPr lang="ko-KR" altLang="en-US" smtClean="0"/>
              <a:t>2018-10-31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EDA29B3-511A-49EE-8E99-6956B031E1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C1F8E93-2CEE-4213-A1AF-6034D43554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0EF0C-28D6-472B-8B72-E0204183E95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15160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A40BA7-81A1-47B7-B014-F732001B08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90A2D27-0BBD-4447-A3FA-DDF5A4D00A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43C8B61-9A08-43C3-A556-ECE20C805B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AE19CD2-C123-43E5-9A89-5444F9ADB03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8449892-8802-40C5-A375-A0BFA740004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A31C5C9-9383-4A25-9DB9-DCF7487146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C6B5D6-A4D0-433E-B4F1-5B14D81F74A8}" type="datetimeFigureOut">
              <a:rPr lang="ko-KR" altLang="en-US" smtClean="0"/>
              <a:t>2018-10-31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DE8560E-57EA-4ED8-B45E-EA9369C748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5205D3B-6D52-4998-8B30-63C65E5BA3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0EF0C-28D6-472B-8B72-E0204183E95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42565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9A3286-BCF9-4DAD-ABE6-B22ECD720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9375991-F3F3-4E7C-81F7-AF2B8CA11A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C6B5D6-A4D0-433E-B4F1-5B14D81F74A8}" type="datetimeFigureOut">
              <a:rPr lang="ko-KR" altLang="en-US" smtClean="0"/>
              <a:t>2018-10-31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89DE89E-63A5-41A2-8A0D-12E5468486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D7012BB-C8B6-4ED9-B59A-E606A996B1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0EF0C-28D6-472B-8B72-E0204183E95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46550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8AEA471-3B17-4B03-9A50-5B7279F3D1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C6B5D6-A4D0-433E-B4F1-5B14D81F74A8}" type="datetimeFigureOut">
              <a:rPr lang="ko-KR" altLang="en-US" smtClean="0"/>
              <a:t>2018-10-31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51B54F8-58CF-4BE6-BF93-9DA717C331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C7A8043-4213-4767-9A06-0FE5CFF84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0EF0C-28D6-472B-8B72-E0204183E95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94828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D43AA1-6179-4AE4-9BC0-2EBD939E8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04E9FB6-C103-484B-9E29-0E20499D48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BC08354-77A6-450C-8C29-E365EB99A0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CD54EBC-54C8-4749-86DB-113D830C15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C6B5D6-A4D0-433E-B4F1-5B14D81F74A8}" type="datetimeFigureOut">
              <a:rPr lang="ko-KR" altLang="en-US" smtClean="0"/>
              <a:t>2018-10-31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749C5B0-946E-40C1-9FE8-2414FB2C5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E022840-27D7-4E57-828E-4550D7EA3A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0EF0C-28D6-472B-8B72-E0204183E95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54238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484E1F-C169-4832-A628-1131CE92E2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4A3852A-258E-4D28-8E37-EECBA756721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B665BC9-89F9-4151-BCD5-A2C79506B2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E4FD605-78AF-4966-9371-5549F8C8C3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C6B5D6-A4D0-433E-B4F1-5B14D81F74A8}" type="datetimeFigureOut">
              <a:rPr lang="ko-KR" altLang="en-US" smtClean="0"/>
              <a:t>2018-10-31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4BDA467-2489-4983-B99D-64496B0946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394C7C1-DE9A-49AA-96D0-EC5D840E9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0EF0C-28D6-472B-8B72-E0204183E95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57607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729741D-B9A1-4787-AF19-A073B237F8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D7718D9-907C-45F4-8C8D-5D5CEC0B9A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1FBEF30-0C31-4D9A-88CD-59FDE71EEE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C6B5D6-A4D0-433E-B4F1-5B14D81F74A8}" type="datetimeFigureOut">
              <a:rPr lang="ko-KR" altLang="en-US" smtClean="0"/>
              <a:t>2018-10-31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686322C-4D9C-4728-8FA2-2F28CA4095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81C87BC-9520-4FBD-A35E-1E308B0D45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80EF0C-28D6-472B-8B72-E0204183E95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123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3FC79BF3-AA4A-45FE-AD48-5965B8553E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9911" y="779929"/>
            <a:ext cx="6057758" cy="529814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FB8B5DA-E61D-43F7-8A52-55EE5F921F51}"/>
              </a:ext>
            </a:extLst>
          </p:cNvPr>
          <p:cNvSpPr txBox="1"/>
          <p:nvPr/>
        </p:nvSpPr>
        <p:spPr>
          <a:xfrm>
            <a:off x="3352338" y="518319"/>
            <a:ext cx="243119" cy="261610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1</a:t>
            </a:r>
            <a:endParaRPr lang="ko-KR" altLang="en-US" sz="11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56C753A-EDB1-47E3-956E-70D00C2A0A46}"/>
              </a:ext>
            </a:extLst>
          </p:cNvPr>
          <p:cNvSpPr txBox="1"/>
          <p:nvPr/>
        </p:nvSpPr>
        <p:spPr>
          <a:xfrm>
            <a:off x="2251165" y="5235032"/>
            <a:ext cx="412136" cy="261610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/>
              <a:t>10</a:t>
            </a:r>
            <a:endParaRPr lang="ko-KR" altLang="en-US" sz="1100" dirty="0"/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11F569B4-75C8-4203-934D-31F59DA10C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3243694"/>
              </p:ext>
            </p:extLst>
          </p:nvPr>
        </p:nvGraphicFramePr>
        <p:xfrm>
          <a:off x="7821228" y="779929"/>
          <a:ext cx="4101483" cy="44194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8271">
                  <a:extLst>
                    <a:ext uri="{9D8B030D-6E8A-4147-A177-3AD203B41FA5}">
                      <a16:colId xmlns:a16="http://schemas.microsoft.com/office/drawing/2014/main" val="1817760812"/>
                    </a:ext>
                  </a:extLst>
                </a:gridCol>
                <a:gridCol w="399495">
                  <a:extLst>
                    <a:ext uri="{9D8B030D-6E8A-4147-A177-3AD203B41FA5}">
                      <a16:colId xmlns:a16="http://schemas.microsoft.com/office/drawing/2014/main" val="3707813524"/>
                    </a:ext>
                  </a:extLst>
                </a:gridCol>
                <a:gridCol w="3213717">
                  <a:extLst>
                    <a:ext uri="{9D8B030D-6E8A-4147-A177-3AD203B41FA5}">
                      <a16:colId xmlns:a16="http://schemas.microsoft.com/office/drawing/2014/main" val="2546228366"/>
                    </a:ext>
                  </a:extLst>
                </a:gridCol>
              </a:tblGrid>
              <a:tr h="624694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96940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/>
                        <a:t>노원이란 </a:t>
                      </a:r>
                      <a:r>
                        <a:rPr lang="en-US" altLang="ko-KR" sz="900" dirty="0"/>
                        <a:t>: </a:t>
                      </a:r>
                      <a:r>
                        <a:rPr lang="ko-KR" altLang="en-US" sz="900" dirty="0"/>
                        <a:t>소개 </a:t>
                      </a:r>
                      <a:r>
                        <a:rPr lang="en-US" altLang="ko-KR" sz="900" dirty="0"/>
                        <a:t>&gt; </a:t>
                      </a:r>
                      <a:r>
                        <a:rPr lang="ko-KR" altLang="en-US" sz="900" dirty="0"/>
                        <a:t>노원이란</a:t>
                      </a:r>
                      <a:r>
                        <a:rPr lang="en-US" altLang="ko-KR" sz="900" dirty="0"/>
                        <a:t>? </a:t>
                      </a:r>
                      <a:r>
                        <a:rPr lang="ko-KR" altLang="en-US" sz="900" dirty="0"/>
                        <a:t>페이지로 이동</a:t>
                      </a:r>
                      <a:endParaRPr lang="en-US" altLang="ko-KR" sz="900" dirty="0"/>
                    </a:p>
                    <a:p>
                      <a:pPr algn="l" latinLnBrk="1"/>
                      <a:r>
                        <a:rPr lang="ko-KR" altLang="en-US" sz="900" dirty="0"/>
                        <a:t>이용안내 </a:t>
                      </a:r>
                      <a:r>
                        <a:rPr lang="en-US" altLang="ko-KR" sz="900" dirty="0"/>
                        <a:t>: </a:t>
                      </a:r>
                      <a:r>
                        <a:rPr lang="ko-KR" altLang="en-US" sz="900" dirty="0"/>
                        <a:t>소개 </a:t>
                      </a:r>
                      <a:r>
                        <a:rPr lang="en-US" altLang="ko-KR" sz="900" dirty="0"/>
                        <a:t>&gt; </a:t>
                      </a:r>
                      <a:r>
                        <a:rPr lang="ko-KR" altLang="en-US" sz="900" dirty="0"/>
                        <a:t>이용안내 페이지로 이동</a:t>
                      </a:r>
                      <a:endParaRPr lang="en-US" altLang="ko-KR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741754"/>
                  </a:ext>
                </a:extLst>
              </a:tr>
              <a:tr h="3123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/>
                        <a:t>로그인 페이지로 이동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0943175"/>
                  </a:ext>
                </a:extLst>
              </a:tr>
              <a:tr h="3123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/>
                        <a:t>회원가입 페이지로 이동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1429132"/>
                  </a:ext>
                </a:extLst>
              </a:tr>
              <a:tr h="3123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/>
                        <a:t>가맹점 조회 페이지로 이동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8638540"/>
                  </a:ext>
                </a:extLst>
              </a:tr>
              <a:tr h="3123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/>
                        <a:t>소개 </a:t>
                      </a:r>
                      <a:r>
                        <a:rPr lang="en-US" altLang="ko-KR" sz="900" dirty="0"/>
                        <a:t>&gt; </a:t>
                      </a:r>
                      <a:r>
                        <a:rPr lang="ko-KR" altLang="en-US" sz="900" dirty="0"/>
                        <a:t>이용안내 페이지로 이동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4497793"/>
                  </a:ext>
                </a:extLst>
              </a:tr>
              <a:tr h="3123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/>
                        <a:t>마이페이지 </a:t>
                      </a:r>
                      <a:r>
                        <a:rPr lang="en-US" altLang="ko-KR" sz="900" dirty="0"/>
                        <a:t>&gt; </a:t>
                      </a:r>
                      <a:r>
                        <a:rPr lang="ko-KR" altLang="en-US" sz="900" dirty="0"/>
                        <a:t>거래내역 페이지로 이동 </a:t>
                      </a:r>
                      <a:r>
                        <a:rPr lang="en-US" altLang="ko-KR" sz="900" dirty="0"/>
                        <a:t>(</a:t>
                      </a:r>
                      <a:r>
                        <a:rPr lang="ko-KR" altLang="en-US" sz="900" dirty="0"/>
                        <a:t>로그인 필요</a:t>
                      </a:r>
                      <a:r>
                        <a:rPr lang="en-US" altLang="ko-KR" sz="900" dirty="0"/>
                        <a:t>)</a:t>
                      </a:r>
                      <a:endParaRPr lang="ko-KR" altLang="en-US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9154049"/>
                  </a:ext>
                </a:extLst>
              </a:tr>
              <a:tr h="3123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- </a:t>
                      </a:r>
                      <a:r>
                        <a:rPr lang="ko-KR" altLang="en-US" sz="900" dirty="0"/>
                        <a:t>가맹점 찾기 검색 후 가맹점 페이지로 이동</a:t>
                      </a:r>
                      <a:r>
                        <a:rPr lang="en-US" altLang="ko-KR" sz="900" dirty="0"/>
                        <a:t>,</a:t>
                      </a:r>
                      <a:r>
                        <a:rPr lang="ko-KR" altLang="en-US" sz="900" dirty="0"/>
                        <a:t> </a:t>
                      </a:r>
                      <a:endParaRPr lang="en-US" altLang="ko-KR" sz="900" dirty="0"/>
                    </a:p>
                    <a:p>
                      <a:pPr algn="l" latinLnBrk="1"/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- </a:t>
                      </a:r>
                      <a:r>
                        <a:rPr lang="ko-KR" altLang="en-US" sz="900" dirty="0"/>
                        <a:t>우측에 노출된 상위 </a:t>
                      </a:r>
                      <a:r>
                        <a:rPr lang="en-US" altLang="ko-KR" sz="900" dirty="0"/>
                        <a:t>3</a:t>
                      </a:r>
                      <a:r>
                        <a:rPr lang="ko-KR" altLang="en-US" sz="900" dirty="0"/>
                        <a:t>개 지역으로 검색된 가맹점 찾기 페이지 이동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7017010"/>
                  </a:ext>
                </a:extLst>
              </a:tr>
              <a:tr h="3123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/>
                        <a:t>정보마당 </a:t>
                      </a:r>
                      <a:r>
                        <a:rPr lang="en-US" altLang="ko-KR" sz="900" dirty="0"/>
                        <a:t>&gt; </a:t>
                      </a:r>
                      <a:r>
                        <a:rPr lang="ko-KR" altLang="en-US" sz="900" dirty="0"/>
                        <a:t>공지사항 페이지로 이동 </a:t>
                      </a:r>
                    </a:p>
                    <a:p>
                      <a:pPr algn="l" latinLnBrk="1"/>
                      <a:endParaRPr lang="ko-KR" altLang="en-US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889297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9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/>
                        <a:t>정보마당 </a:t>
                      </a:r>
                      <a:r>
                        <a:rPr lang="en-US" altLang="ko-KR" sz="900" dirty="0"/>
                        <a:t>&gt; FAQ </a:t>
                      </a:r>
                      <a:r>
                        <a:rPr lang="ko-KR" altLang="en-US" sz="900" dirty="0"/>
                        <a:t>페이지로 이동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959420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/>
                        <a:t>사이트 맵 </a:t>
                      </a:r>
                      <a:r>
                        <a:rPr lang="en-US" altLang="ko-KR" sz="900" dirty="0"/>
                        <a:t>: </a:t>
                      </a:r>
                      <a:r>
                        <a:rPr lang="ko-KR" altLang="en-US" sz="900" dirty="0"/>
                        <a:t>각각 페이지로 이동</a:t>
                      </a:r>
                    </a:p>
                    <a:p>
                      <a:pPr algn="l" latinLnBrk="1"/>
                      <a:endParaRPr lang="ko-KR" altLang="en-US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2868859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852B2145-DE5A-49A8-8DFB-D7C676E42225}"/>
              </a:ext>
            </a:extLst>
          </p:cNvPr>
          <p:cNvSpPr txBox="1"/>
          <p:nvPr/>
        </p:nvSpPr>
        <p:spPr>
          <a:xfrm>
            <a:off x="6613830" y="518319"/>
            <a:ext cx="243119" cy="261610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3</a:t>
            </a:r>
            <a:endParaRPr lang="ko-KR" altLang="en-US" sz="11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D877E8B-A1AC-4E69-AB48-EC57E4FE13CF}"/>
              </a:ext>
            </a:extLst>
          </p:cNvPr>
          <p:cNvSpPr txBox="1"/>
          <p:nvPr/>
        </p:nvSpPr>
        <p:spPr>
          <a:xfrm>
            <a:off x="6282506" y="518319"/>
            <a:ext cx="243119" cy="261610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2</a:t>
            </a:r>
            <a:endParaRPr lang="ko-KR" altLang="en-US" sz="11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CB75333-142C-4C8A-80FF-AD613D66EAF1}"/>
              </a:ext>
            </a:extLst>
          </p:cNvPr>
          <p:cNvSpPr txBox="1"/>
          <p:nvPr/>
        </p:nvSpPr>
        <p:spPr>
          <a:xfrm>
            <a:off x="2129606" y="2194719"/>
            <a:ext cx="243119" cy="261610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4</a:t>
            </a:r>
            <a:endParaRPr lang="ko-KR" altLang="en-US" sz="11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090E9BE-C05B-4191-8BAA-14ECBC4D8BE5}"/>
              </a:ext>
            </a:extLst>
          </p:cNvPr>
          <p:cNvSpPr txBox="1"/>
          <p:nvPr/>
        </p:nvSpPr>
        <p:spPr>
          <a:xfrm>
            <a:off x="3861401" y="2194719"/>
            <a:ext cx="243119" cy="261610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5</a:t>
            </a:r>
            <a:endParaRPr lang="ko-KR" altLang="en-US" sz="11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D4E4106-EF7D-4748-B53D-61E4C6B9832A}"/>
              </a:ext>
            </a:extLst>
          </p:cNvPr>
          <p:cNvSpPr txBox="1"/>
          <p:nvPr/>
        </p:nvSpPr>
        <p:spPr>
          <a:xfrm>
            <a:off x="5481416" y="2194719"/>
            <a:ext cx="243119" cy="261610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6</a:t>
            </a:r>
            <a:endParaRPr lang="ko-KR" altLang="en-US" sz="11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C46E3E0-CCF7-4E30-BA7A-C43AA2C8A56E}"/>
              </a:ext>
            </a:extLst>
          </p:cNvPr>
          <p:cNvSpPr txBox="1"/>
          <p:nvPr/>
        </p:nvSpPr>
        <p:spPr>
          <a:xfrm>
            <a:off x="3861401" y="4270867"/>
            <a:ext cx="243119" cy="261610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8</a:t>
            </a:r>
            <a:endParaRPr lang="ko-KR" altLang="en-US" sz="11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CE903BC-10B5-49B8-AEAE-F3E02A01D119}"/>
              </a:ext>
            </a:extLst>
          </p:cNvPr>
          <p:cNvSpPr txBox="1"/>
          <p:nvPr/>
        </p:nvSpPr>
        <p:spPr>
          <a:xfrm>
            <a:off x="5359856" y="4270867"/>
            <a:ext cx="243119" cy="261610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9</a:t>
            </a:r>
            <a:endParaRPr lang="ko-KR" altLang="en-US" sz="11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7BB2283-2B79-4948-92E9-C453DA94CB94}"/>
              </a:ext>
            </a:extLst>
          </p:cNvPr>
          <p:cNvSpPr txBox="1"/>
          <p:nvPr/>
        </p:nvSpPr>
        <p:spPr>
          <a:xfrm>
            <a:off x="2330978" y="4099231"/>
            <a:ext cx="243119" cy="261610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7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22511132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0DFE4A0-3EF8-40A0-AF08-F2491A5614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9909" y="779924"/>
            <a:ext cx="5997829" cy="5298139"/>
          </a:xfrm>
          <a:prstGeom prst="rect">
            <a:avLst/>
          </a:prstGeom>
        </p:spPr>
      </p:pic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BBE5302D-7F10-4FA1-8A26-C6CFA4F16D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8572302"/>
              </p:ext>
            </p:extLst>
          </p:nvPr>
        </p:nvGraphicFramePr>
        <p:xfrm>
          <a:off x="7821228" y="779929"/>
          <a:ext cx="3213717" cy="12647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13717">
                  <a:extLst>
                    <a:ext uri="{9D8B030D-6E8A-4147-A177-3AD203B41FA5}">
                      <a16:colId xmlns:a16="http://schemas.microsoft.com/office/drawing/2014/main" val="2546228366"/>
                    </a:ext>
                  </a:extLst>
                </a:gridCol>
              </a:tblGrid>
              <a:tr h="624694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96940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/>
                        <a:t>정보마당 </a:t>
                      </a:r>
                      <a:r>
                        <a:rPr lang="en-US" altLang="ko-KR" sz="900" dirty="0"/>
                        <a:t>&gt; FAQ</a:t>
                      </a:r>
                      <a:r>
                        <a:rPr lang="ko-KR" altLang="en-US" sz="900" dirty="0"/>
                        <a:t> 페이지 </a:t>
                      </a:r>
                      <a:endParaRPr lang="en-US" altLang="ko-KR" sz="900" dirty="0"/>
                    </a:p>
                    <a:p>
                      <a:pPr algn="l" latinLnBrk="1"/>
                      <a:r>
                        <a:rPr lang="ko-KR" altLang="en-US" sz="900" dirty="0"/>
                        <a:t> </a:t>
                      </a:r>
                      <a:endParaRPr lang="en-US" altLang="ko-KR" sz="900" dirty="0"/>
                    </a:p>
                    <a:p>
                      <a:pPr algn="l" latinLnBrk="1"/>
                      <a:r>
                        <a:rPr lang="en-US" altLang="ko-KR" sz="900" dirty="0"/>
                        <a:t>RGB </a:t>
                      </a:r>
                      <a:r>
                        <a:rPr lang="ko-KR" altLang="en-US" sz="900" dirty="0"/>
                        <a:t>코인에 대해 자주하는 질문을 관리자가 </a:t>
                      </a:r>
                      <a:endParaRPr lang="en-US" altLang="ko-KR" sz="900" dirty="0"/>
                    </a:p>
                    <a:p>
                      <a:pPr algn="l" latinLnBrk="1"/>
                      <a:r>
                        <a:rPr lang="en-US" altLang="ko-KR" sz="900" dirty="0"/>
                        <a:t>Database</a:t>
                      </a:r>
                      <a:r>
                        <a:rPr lang="ko-KR" altLang="en-US" sz="900" dirty="0"/>
                        <a:t>화 하여 보여주는 페이지</a:t>
                      </a:r>
                      <a:endParaRPr lang="en-US" altLang="ko-KR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7417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857525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1B55E27-054E-4332-B5CE-39CAA235D3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9909" y="779923"/>
            <a:ext cx="5994816" cy="529813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E5247E1-650B-45C5-A43F-53E9497073DF}"/>
              </a:ext>
            </a:extLst>
          </p:cNvPr>
          <p:cNvSpPr txBox="1"/>
          <p:nvPr/>
        </p:nvSpPr>
        <p:spPr>
          <a:xfrm>
            <a:off x="3805101" y="1248443"/>
            <a:ext cx="243119" cy="261610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1</a:t>
            </a:r>
            <a:endParaRPr lang="ko-KR" altLang="en-US" sz="1100" dirty="0"/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B7D4952-E115-4674-8E74-3692626567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704606"/>
              </p:ext>
            </p:extLst>
          </p:nvPr>
        </p:nvGraphicFramePr>
        <p:xfrm>
          <a:off x="7821228" y="779929"/>
          <a:ext cx="4101483" cy="19048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8271">
                  <a:extLst>
                    <a:ext uri="{9D8B030D-6E8A-4147-A177-3AD203B41FA5}">
                      <a16:colId xmlns:a16="http://schemas.microsoft.com/office/drawing/2014/main" val="1817760812"/>
                    </a:ext>
                  </a:extLst>
                </a:gridCol>
                <a:gridCol w="399495">
                  <a:extLst>
                    <a:ext uri="{9D8B030D-6E8A-4147-A177-3AD203B41FA5}">
                      <a16:colId xmlns:a16="http://schemas.microsoft.com/office/drawing/2014/main" val="3707813524"/>
                    </a:ext>
                  </a:extLst>
                </a:gridCol>
                <a:gridCol w="3213717">
                  <a:extLst>
                    <a:ext uri="{9D8B030D-6E8A-4147-A177-3AD203B41FA5}">
                      <a16:colId xmlns:a16="http://schemas.microsoft.com/office/drawing/2014/main" val="2546228366"/>
                    </a:ext>
                  </a:extLst>
                </a:gridCol>
              </a:tblGrid>
              <a:tr h="624694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96940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/>
                        <a:t>게시판 </a:t>
                      </a:r>
                      <a:r>
                        <a:rPr lang="en-US" altLang="ko-KR" sz="900" dirty="0"/>
                        <a:t>&gt; </a:t>
                      </a:r>
                      <a:r>
                        <a:rPr lang="ko-KR" altLang="en-US" sz="900" dirty="0"/>
                        <a:t>가맹 게시판 페이지</a:t>
                      </a:r>
                      <a:endParaRPr lang="en-US" altLang="ko-KR" sz="900" dirty="0"/>
                    </a:p>
                    <a:p>
                      <a:pPr algn="l" latinLnBrk="1"/>
                      <a:r>
                        <a:rPr lang="ko-KR" altLang="en-US" sz="900" dirty="0"/>
                        <a:t> </a:t>
                      </a:r>
                      <a:endParaRPr lang="en-US" altLang="ko-KR" sz="900" dirty="0"/>
                    </a:p>
                    <a:p>
                      <a:pPr algn="l" latinLnBrk="1"/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- </a:t>
                      </a:r>
                      <a:r>
                        <a:rPr lang="ko-KR" altLang="en-US" sz="900" dirty="0"/>
                        <a:t>가맹점들 끼리 서로 정보를 공유할 수 있는 페이지 </a:t>
                      </a:r>
                      <a:endParaRPr lang="en-US" altLang="ko-KR" sz="900" dirty="0"/>
                    </a:p>
                    <a:p>
                      <a:pPr algn="l" latinLnBrk="1"/>
                      <a:r>
                        <a:rPr lang="en-US" altLang="ko-KR" sz="900" dirty="0"/>
                        <a:t> - </a:t>
                      </a:r>
                      <a:r>
                        <a:rPr lang="ko-KR" altLang="en-US" sz="900" dirty="0"/>
                        <a:t>일반 회원은 조회는 가능하나 작성을 할 수 없음</a:t>
                      </a:r>
                      <a:endParaRPr lang="en-US" altLang="ko-KR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29234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/>
                        <a:t>글쓰기 버튼 </a:t>
                      </a:r>
                      <a:r>
                        <a:rPr lang="en-US" altLang="ko-KR" sz="900" dirty="0"/>
                        <a:t>: </a:t>
                      </a:r>
                    </a:p>
                    <a:p>
                      <a:pPr algn="l" latinLnBrk="1"/>
                      <a:r>
                        <a:rPr lang="en-US" altLang="ko-KR" sz="900" dirty="0"/>
                        <a:t> - </a:t>
                      </a:r>
                      <a:r>
                        <a:rPr lang="ko-KR" altLang="en-US" sz="900" dirty="0"/>
                        <a:t>게시판에 글을 쓸 수 있는 페이지로 이동하는 버튼</a:t>
                      </a:r>
                      <a:endParaRPr lang="en-US" altLang="ko-KR" sz="900" dirty="0"/>
                    </a:p>
                    <a:p>
                      <a:pPr algn="l" latinLnBrk="1"/>
                      <a:r>
                        <a:rPr lang="en-US" altLang="ko-KR" sz="900" dirty="0"/>
                        <a:t> - </a:t>
                      </a:r>
                      <a:r>
                        <a:rPr lang="ko-KR" altLang="en-US" sz="900" dirty="0"/>
                        <a:t>사용자와 가맹점 게시판에 접근할 수 있는 권한이 따로 있다</a:t>
                      </a:r>
                      <a:r>
                        <a:rPr lang="en-US" altLang="ko-KR" sz="900" dirty="0"/>
                        <a:t>.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7417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212843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AD0B982-B404-4E7C-96B5-940CA9ABC4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9909" y="779923"/>
            <a:ext cx="5994816" cy="52981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5F4654C-0B41-44C0-9960-6750B1987EBD}"/>
              </a:ext>
            </a:extLst>
          </p:cNvPr>
          <p:cNvSpPr txBox="1"/>
          <p:nvPr/>
        </p:nvSpPr>
        <p:spPr>
          <a:xfrm>
            <a:off x="3805101" y="1248443"/>
            <a:ext cx="243119" cy="261610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1</a:t>
            </a:r>
            <a:endParaRPr lang="ko-KR" altLang="en-US" sz="1100" dirty="0"/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F44BC5C4-053F-4EF7-A93C-84471DF1A4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9202672"/>
              </p:ext>
            </p:extLst>
          </p:nvPr>
        </p:nvGraphicFramePr>
        <p:xfrm>
          <a:off x="7821228" y="779923"/>
          <a:ext cx="3213717" cy="11276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13717">
                  <a:extLst>
                    <a:ext uri="{9D8B030D-6E8A-4147-A177-3AD203B41FA5}">
                      <a16:colId xmlns:a16="http://schemas.microsoft.com/office/drawing/2014/main" val="2546228366"/>
                    </a:ext>
                  </a:extLst>
                </a:gridCol>
              </a:tblGrid>
              <a:tr h="624694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96940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/>
                        <a:t>게시판 </a:t>
                      </a:r>
                      <a:r>
                        <a:rPr lang="en-US" altLang="ko-KR" sz="900" dirty="0"/>
                        <a:t>&gt; </a:t>
                      </a:r>
                      <a:r>
                        <a:rPr lang="ko-KR" altLang="en-US" sz="900" dirty="0"/>
                        <a:t>가맹 게시판 페이지 </a:t>
                      </a:r>
                      <a:r>
                        <a:rPr lang="en-US" altLang="ko-KR" sz="900" dirty="0"/>
                        <a:t>&gt; </a:t>
                      </a:r>
                      <a:r>
                        <a:rPr lang="ko-KR" altLang="en-US" sz="900" dirty="0"/>
                        <a:t>작성 페이지</a:t>
                      </a:r>
                      <a:endParaRPr lang="en-US" altLang="ko-KR" sz="900" dirty="0"/>
                    </a:p>
                    <a:p>
                      <a:pPr algn="l" latinLnBrk="1"/>
                      <a:r>
                        <a:rPr lang="ko-KR" altLang="en-US" sz="900" dirty="0"/>
                        <a:t> </a:t>
                      </a:r>
                      <a:endParaRPr lang="en-US" altLang="ko-KR" sz="900" dirty="0"/>
                    </a:p>
                    <a:p>
                      <a:pPr algn="l" latinLnBrk="1"/>
                      <a:r>
                        <a:rPr lang="ko-KR" altLang="en-US" sz="900" dirty="0"/>
                        <a:t>게시판 글을 작성할 수 있는 페이지</a:t>
                      </a:r>
                      <a:endParaRPr lang="en-US" altLang="ko-KR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7417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699440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0585391-CF1B-456A-8082-17E8F8F4A9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9909" y="779922"/>
            <a:ext cx="5994816" cy="5298137"/>
          </a:xfrm>
          <a:prstGeom prst="rect">
            <a:avLst/>
          </a:prstGeom>
        </p:spPr>
      </p:pic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9EDDB571-A346-4E7C-9698-7C4F5A938D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7653945"/>
              </p:ext>
            </p:extLst>
          </p:nvPr>
        </p:nvGraphicFramePr>
        <p:xfrm>
          <a:off x="7821228" y="779929"/>
          <a:ext cx="4101483" cy="18591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8271">
                  <a:extLst>
                    <a:ext uri="{9D8B030D-6E8A-4147-A177-3AD203B41FA5}">
                      <a16:colId xmlns:a16="http://schemas.microsoft.com/office/drawing/2014/main" val="1817760812"/>
                    </a:ext>
                  </a:extLst>
                </a:gridCol>
                <a:gridCol w="399495">
                  <a:extLst>
                    <a:ext uri="{9D8B030D-6E8A-4147-A177-3AD203B41FA5}">
                      <a16:colId xmlns:a16="http://schemas.microsoft.com/office/drawing/2014/main" val="3707813524"/>
                    </a:ext>
                  </a:extLst>
                </a:gridCol>
                <a:gridCol w="3213717">
                  <a:extLst>
                    <a:ext uri="{9D8B030D-6E8A-4147-A177-3AD203B41FA5}">
                      <a16:colId xmlns:a16="http://schemas.microsoft.com/office/drawing/2014/main" val="2546228366"/>
                    </a:ext>
                  </a:extLst>
                </a:gridCol>
              </a:tblGrid>
              <a:tr h="624694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96940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/>
                        <a:t>가맹점 찾기 페이지 </a:t>
                      </a:r>
                      <a:endParaRPr lang="en-US" altLang="ko-KR" sz="900" dirty="0"/>
                    </a:p>
                    <a:p>
                      <a:pPr algn="l" latinLnBrk="1"/>
                      <a:endParaRPr lang="en-US" altLang="ko-KR" sz="900" dirty="0"/>
                    </a:p>
                    <a:p>
                      <a:pPr algn="l" latinLnBrk="1"/>
                      <a:r>
                        <a:rPr lang="ko-KR" altLang="en-US" sz="900" dirty="0"/>
                        <a:t>가맹점을 검색하고 찾을 수 있는 페이지</a:t>
                      </a:r>
                      <a:endParaRPr lang="en-US" altLang="ko-KR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29234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/>
                        <a:t>가맹점을 지역명으로 찾을 수 있다</a:t>
                      </a:r>
                      <a:r>
                        <a:rPr lang="en-US" altLang="ko-KR" sz="900" dirty="0"/>
                        <a:t>.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7417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/>
                        <a:t>가맹점을 가맹점명</a:t>
                      </a:r>
                      <a:r>
                        <a:rPr lang="en-US" altLang="ko-KR" sz="900" dirty="0"/>
                        <a:t>, </a:t>
                      </a:r>
                      <a:r>
                        <a:rPr lang="ko-KR" altLang="en-US" sz="900" dirty="0"/>
                        <a:t>지역명으로 </a:t>
                      </a:r>
                      <a:r>
                        <a:rPr lang="en-US" altLang="ko-KR" sz="900" dirty="0"/>
                        <a:t>text</a:t>
                      </a:r>
                      <a:r>
                        <a:rPr lang="ko-KR" altLang="en-US" sz="900" dirty="0"/>
                        <a:t>를 입력하여 검색할 수 있다</a:t>
                      </a:r>
                      <a:r>
                        <a:rPr lang="en-US" altLang="ko-KR" sz="900" dirty="0"/>
                        <a:t>.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7573118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D4424A1A-1B3E-4A21-9A71-F762336D0B90}"/>
              </a:ext>
            </a:extLst>
          </p:cNvPr>
          <p:cNvSpPr txBox="1"/>
          <p:nvPr/>
        </p:nvSpPr>
        <p:spPr>
          <a:xfrm>
            <a:off x="3695086" y="1527236"/>
            <a:ext cx="243119" cy="261610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1</a:t>
            </a:r>
            <a:endParaRPr lang="ko-KR" altLang="en-US" sz="11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601EA3-AE24-464A-B644-44ADB8A1F7A6}"/>
              </a:ext>
            </a:extLst>
          </p:cNvPr>
          <p:cNvSpPr txBox="1"/>
          <p:nvPr/>
        </p:nvSpPr>
        <p:spPr>
          <a:xfrm>
            <a:off x="5330057" y="2011693"/>
            <a:ext cx="243119" cy="261610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2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1186126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E9C7F04-C56E-4B04-9DB5-0EC18056DD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9908" y="779922"/>
            <a:ext cx="5995439" cy="5298137"/>
          </a:xfrm>
          <a:prstGeom prst="rect">
            <a:avLst/>
          </a:prstGeom>
        </p:spPr>
      </p:pic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A6C354B3-6373-438D-A809-56D24C0F40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110077"/>
              </p:ext>
            </p:extLst>
          </p:nvPr>
        </p:nvGraphicFramePr>
        <p:xfrm>
          <a:off x="7821228" y="779923"/>
          <a:ext cx="3213717" cy="12647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13717">
                  <a:extLst>
                    <a:ext uri="{9D8B030D-6E8A-4147-A177-3AD203B41FA5}">
                      <a16:colId xmlns:a16="http://schemas.microsoft.com/office/drawing/2014/main" val="2546228366"/>
                    </a:ext>
                  </a:extLst>
                </a:gridCol>
              </a:tblGrid>
              <a:tr h="624694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96940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/>
                        <a:t>가맹점 찾기 </a:t>
                      </a:r>
                      <a:r>
                        <a:rPr lang="en-US" altLang="ko-KR" sz="900" dirty="0"/>
                        <a:t>&gt; </a:t>
                      </a:r>
                      <a:r>
                        <a:rPr lang="ko-KR" altLang="en-US" sz="900" dirty="0"/>
                        <a:t>가맹점 찾기 </a:t>
                      </a:r>
                      <a:r>
                        <a:rPr lang="en-US" altLang="ko-KR" sz="900" dirty="0"/>
                        <a:t>detail</a:t>
                      </a:r>
                    </a:p>
                    <a:p>
                      <a:pPr algn="l" latinLnBrk="1"/>
                      <a:endParaRPr lang="en-US" altLang="ko-KR" sz="900" dirty="0"/>
                    </a:p>
                    <a:p>
                      <a:pPr algn="l" latinLnBrk="1"/>
                      <a:r>
                        <a:rPr lang="ko-KR" altLang="en-US" sz="900" dirty="0"/>
                        <a:t>가맹점 찾기 페이지에서 해당 가맹점의 세부 정보를 </a:t>
                      </a:r>
                      <a:endParaRPr lang="en-US" altLang="ko-KR" sz="900" dirty="0"/>
                    </a:p>
                    <a:p>
                      <a:pPr algn="l" latinLnBrk="1"/>
                      <a:r>
                        <a:rPr lang="ko-KR" altLang="en-US" sz="900" dirty="0"/>
                        <a:t>볼 수 있는 페이지</a:t>
                      </a:r>
                      <a:endParaRPr lang="en-US" altLang="ko-KR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7417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53046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B59CFCA-22E7-4C43-84C4-C754F09239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9908" y="779922"/>
            <a:ext cx="5995438" cy="529813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295853C-80C1-4BF2-99C7-692BAC8D544A}"/>
              </a:ext>
            </a:extLst>
          </p:cNvPr>
          <p:cNvSpPr txBox="1"/>
          <p:nvPr/>
        </p:nvSpPr>
        <p:spPr>
          <a:xfrm>
            <a:off x="2293894" y="1629954"/>
            <a:ext cx="243119" cy="261610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1</a:t>
            </a:r>
            <a:endParaRPr lang="ko-KR" altLang="en-US" sz="1100" dirty="0"/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FF80305F-C290-4858-9574-9B8A4444E3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55914"/>
              </p:ext>
            </p:extLst>
          </p:nvPr>
        </p:nvGraphicFramePr>
        <p:xfrm>
          <a:off x="7821228" y="779929"/>
          <a:ext cx="4101483" cy="16305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8271">
                  <a:extLst>
                    <a:ext uri="{9D8B030D-6E8A-4147-A177-3AD203B41FA5}">
                      <a16:colId xmlns:a16="http://schemas.microsoft.com/office/drawing/2014/main" val="1817760812"/>
                    </a:ext>
                  </a:extLst>
                </a:gridCol>
                <a:gridCol w="399495">
                  <a:extLst>
                    <a:ext uri="{9D8B030D-6E8A-4147-A177-3AD203B41FA5}">
                      <a16:colId xmlns:a16="http://schemas.microsoft.com/office/drawing/2014/main" val="3707813524"/>
                    </a:ext>
                  </a:extLst>
                </a:gridCol>
                <a:gridCol w="3213717">
                  <a:extLst>
                    <a:ext uri="{9D8B030D-6E8A-4147-A177-3AD203B41FA5}">
                      <a16:colId xmlns:a16="http://schemas.microsoft.com/office/drawing/2014/main" val="2546228366"/>
                    </a:ext>
                  </a:extLst>
                </a:gridCol>
              </a:tblGrid>
              <a:tr h="624694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96940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/>
                        <a:t>마이 페이지 </a:t>
                      </a:r>
                      <a:r>
                        <a:rPr lang="en-US" altLang="ko-KR" sz="900" dirty="0"/>
                        <a:t>&gt; </a:t>
                      </a:r>
                      <a:r>
                        <a:rPr lang="ko-KR" altLang="en-US" sz="900" dirty="0"/>
                        <a:t>회원정보 수정 </a:t>
                      </a:r>
                      <a:endParaRPr lang="en-US" altLang="ko-KR" sz="900" dirty="0"/>
                    </a:p>
                    <a:p>
                      <a:pPr algn="l" latinLnBrk="1"/>
                      <a:endParaRPr lang="en-US" altLang="ko-KR" sz="900" dirty="0"/>
                    </a:p>
                    <a:p>
                      <a:pPr algn="l" latinLnBrk="1"/>
                      <a:r>
                        <a:rPr lang="ko-KR" altLang="en-US" sz="900" dirty="0"/>
                        <a:t>가입한 회원이 본인의 정보를 확인하고 수정할 수 있는 페이지</a:t>
                      </a:r>
                      <a:endParaRPr lang="en-US" altLang="ko-KR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29234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/>
                        <a:t>회원의 이름</a:t>
                      </a:r>
                      <a:r>
                        <a:rPr lang="en-US" altLang="ko-KR" sz="900" dirty="0"/>
                        <a:t>, </a:t>
                      </a:r>
                      <a:r>
                        <a:rPr lang="ko-KR" altLang="en-US" sz="900" dirty="0"/>
                        <a:t>보유 코인의 양</a:t>
                      </a:r>
                      <a:r>
                        <a:rPr lang="en-US" altLang="ko-KR" sz="900" dirty="0"/>
                        <a:t>, </a:t>
                      </a:r>
                      <a:r>
                        <a:rPr lang="ko-KR" altLang="en-US" sz="900" dirty="0"/>
                        <a:t>송금 받을 수 있는 계좌 정보를 담고 있는 </a:t>
                      </a:r>
                      <a:r>
                        <a:rPr lang="en-US" altLang="ko-KR" sz="900" dirty="0"/>
                        <a:t>QR </a:t>
                      </a:r>
                      <a:r>
                        <a:rPr lang="ko-KR" altLang="en-US" sz="900" dirty="0"/>
                        <a:t>코드가 노출된다</a:t>
                      </a:r>
                      <a:r>
                        <a:rPr lang="en-US" altLang="ko-KR" sz="900" dirty="0"/>
                        <a:t>.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7417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655264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C164006-24E7-4CFC-9041-4A1DB21FB8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9908" y="779922"/>
            <a:ext cx="5995438" cy="5298137"/>
          </a:xfrm>
          <a:prstGeom prst="rect">
            <a:avLst/>
          </a:prstGeom>
        </p:spPr>
      </p:pic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7895763C-A99F-4BED-8850-C4C7ECA639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3887238"/>
              </p:ext>
            </p:extLst>
          </p:nvPr>
        </p:nvGraphicFramePr>
        <p:xfrm>
          <a:off x="7821228" y="779923"/>
          <a:ext cx="3213717" cy="14019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13717">
                  <a:extLst>
                    <a:ext uri="{9D8B030D-6E8A-4147-A177-3AD203B41FA5}">
                      <a16:colId xmlns:a16="http://schemas.microsoft.com/office/drawing/2014/main" val="2546228366"/>
                    </a:ext>
                  </a:extLst>
                </a:gridCol>
              </a:tblGrid>
              <a:tr h="624694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96940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/>
                        <a:t>마이 페이지 </a:t>
                      </a:r>
                      <a:r>
                        <a:rPr lang="en-US" altLang="ko-KR" sz="900" dirty="0"/>
                        <a:t>&gt; </a:t>
                      </a:r>
                      <a:r>
                        <a:rPr lang="ko-KR" altLang="en-US" sz="900" dirty="0"/>
                        <a:t>거래내역</a:t>
                      </a:r>
                      <a:endParaRPr lang="en-US" altLang="ko-KR" sz="900" dirty="0"/>
                    </a:p>
                    <a:p>
                      <a:pPr algn="l" latinLnBrk="1"/>
                      <a:endParaRPr lang="en-US" altLang="ko-KR" sz="900" dirty="0"/>
                    </a:p>
                    <a:p>
                      <a:pPr algn="l" latinLnBrk="1"/>
                      <a:r>
                        <a:rPr lang="en-US" altLang="ko-KR" sz="900" dirty="0"/>
                        <a:t> -</a:t>
                      </a:r>
                      <a:r>
                        <a:rPr lang="ko-KR" altLang="en-US" sz="900" dirty="0"/>
                        <a:t> 로그인 한 정보와 별도로 지갑 정보를 입력하여 </a:t>
                      </a:r>
                      <a:endParaRPr lang="en-US" altLang="ko-KR" sz="900" dirty="0"/>
                    </a:p>
                    <a:p>
                      <a:pPr algn="l" latinLnBrk="1"/>
                      <a:r>
                        <a:rPr lang="ko-KR" altLang="en-US" sz="900" dirty="0"/>
                        <a:t>접근할 수 있는 페이지 </a:t>
                      </a:r>
                      <a:endParaRPr lang="en-US" altLang="ko-KR" sz="900" dirty="0"/>
                    </a:p>
                    <a:p>
                      <a:pPr algn="l" latinLnBrk="1"/>
                      <a:r>
                        <a:rPr lang="en-US" altLang="ko-KR" sz="900" dirty="0"/>
                        <a:t> - </a:t>
                      </a:r>
                      <a:r>
                        <a:rPr lang="ko-KR" altLang="en-US" sz="900" dirty="0"/>
                        <a:t>현재까지 거래한 모든 거래내역 정보를 조회할 수 있다</a:t>
                      </a:r>
                      <a:r>
                        <a:rPr lang="en-US" altLang="ko-KR" sz="900" dirty="0"/>
                        <a:t>.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7417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268933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978AE29-58D5-4587-8574-8511FD7164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9910" y="779928"/>
            <a:ext cx="6057757" cy="5298139"/>
          </a:xfrm>
          <a:prstGeom prst="rect">
            <a:avLst/>
          </a:prstGeom>
        </p:spPr>
      </p:pic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72A399CA-7989-414F-9450-8D34DFAB2E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9992900"/>
              </p:ext>
            </p:extLst>
          </p:nvPr>
        </p:nvGraphicFramePr>
        <p:xfrm>
          <a:off x="7821228" y="779929"/>
          <a:ext cx="4101483" cy="16762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8271">
                  <a:extLst>
                    <a:ext uri="{9D8B030D-6E8A-4147-A177-3AD203B41FA5}">
                      <a16:colId xmlns:a16="http://schemas.microsoft.com/office/drawing/2014/main" val="1817760812"/>
                    </a:ext>
                  </a:extLst>
                </a:gridCol>
                <a:gridCol w="399495">
                  <a:extLst>
                    <a:ext uri="{9D8B030D-6E8A-4147-A177-3AD203B41FA5}">
                      <a16:colId xmlns:a16="http://schemas.microsoft.com/office/drawing/2014/main" val="3707813524"/>
                    </a:ext>
                  </a:extLst>
                </a:gridCol>
                <a:gridCol w="3213717">
                  <a:extLst>
                    <a:ext uri="{9D8B030D-6E8A-4147-A177-3AD203B41FA5}">
                      <a16:colId xmlns:a16="http://schemas.microsoft.com/office/drawing/2014/main" val="2546228366"/>
                    </a:ext>
                  </a:extLst>
                </a:gridCol>
              </a:tblGrid>
              <a:tr h="624694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96940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/>
                        <a:t>포항에서 </a:t>
                      </a:r>
                      <a:r>
                        <a:rPr lang="en-US" altLang="ko-KR" sz="900" dirty="0"/>
                        <a:t>: </a:t>
                      </a:r>
                      <a:r>
                        <a:rPr lang="ko-KR" altLang="en-US" sz="900" dirty="0"/>
                        <a:t>울릉도오는 법 </a:t>
                      </a:r>
                      <a:r>
                        <a:rPr lang="en-US" altLang="ko-KR" sz="900" dirty="0"/>
                        <a:t>&gt; </a:t>
                      </a:r>
                      <a:r>
                        <a:rPr lang="ko-KR" altLang="en-US" sz="900" dirty="0"/>
                        <a:t>포항에서 페이지로 이동</a:t>
                      </a:r>
                      <a:endParaRPr lang="en-US" altLang="ko-KR" sz="9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err="1"/>
                        <a:t>후포에서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: </a:t>
                      </a:r>
                      <a:r>
                        <a:rPr lang="ko-KR" altLang="en-US" sz="900" dirty="0"/>
                        <a:t>울릉도오는 법 </a:t>
                      </a:r>
                      <a:r>
                        <a:rPr lang="en-US" altLang="ko-KR" sz="900" dirty="0"/>
                        <a:t>&gt; </a:t>
                      </a:r>
                      <a:r>
                        <a:rPr lang="ko-KR" altLang="en-US" sz="900" dirty="0"/>
                        <a:t>포항에서 페이지로 이동</a:t>
                      </a:r>
                      <a:endParaRPr lang="en-US" altLang="ko-KR" sz="9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/>
                        <a:t>목포에서 </a:t>
                      </a:r>
                      <a:r>
                        <a:rPr lang="en-US" altLang="ko-KR" sz="900" dirty="0"/>
                        <a:t>: </a:t>
                      </a:r>
                      <a:r>
                        <a:rPr lang="ko-KR" altLang="en-US" sz="900" dirty="0"/>
                        <a:t>울릉도오는 법 </a:t>
                      </a:r>
                      <a:r>
                        <a:rPr lang="en-US" altLang="ko-KR" sz="900" dirty="0"/>
                        <a:t>&gt; </a:t>
                      </a:r>
                      <a:r>
                        <a:rPr lang="ko-KR" altLang="en-US" sz="900" dirty="0"/>
                        <a:t>포항에서 페이지로 이동</a:t>
                      </a:r>
                      <a:endParaRPr lang="en-US" altLang="ko-KR" sz="9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/>
                        <a:t>강릉에서 </a:t>
                      </a:r>
                      <a:r>
                        <a:rPr lang="en-US" altLang="ko-KR" sz="900" dirty="0"/>
                        <a:t>: </a:t>
                      </a:r>
                      <a:r>
                        <a:rPr lang="ko-KR" altLang="en-US" sz="900" dirty="0"/>
                        <a:t>울릉도오는 법 </a:t>
                      </a:r>
                      <a:r>
                        <a:rPr lang="en-US" altLang="ko-KR" sz="900" dirty="0"/>
                        <a:t>&gt; </a:t>
                      </a:r>
                      <a:r>
                        <a:rPr lang="ko-KR" altLang="en-US" sz="900" dirty="0"/>
                        <a:t>포항에서 페이지로 이동</a:t>
                      </a:r>
                      <a:endParaRPr lang="en-US" altLang="ko-KR" sz="9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err="1"/>
                        <a:t>배시간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&amp; </a:t>
                      </a:r>
                      <a:r>
                        <a:rPr lang="ko-KR" altLang="en-US" sz="900" dirty="0"/>
                        <a:t>요금 </a:t>
                      </a:r>
                      <a:r>
                        <a:rPr lang="en-US" altLang="ko-KR" sz="900" dirty="0"/>
                        <a:t>: </a:t>
                      </a:r>
                      <a:r>
                        <a:rPr lang="ko-KR" altLang="en-US" sz="900" dirty="0"/>
                        <a:t>울릉도오는 법 </a:t>
                      </a:r>
                      <a:r>
                        <a:rPr lang="en-US" altLang="ko-KR" sz="900" dirty="0"/>
                        <a:t>&gt; </a:t>
                      </a:r>
                      <a:r>
                        <a:rPr lang="ko-KR" altLang="en-US" sz="900" dirty="0" err="1"/>
                        <a:t>배시간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&amp; </a:t>
                      </a:r>
                      <a:r>
                        <a:rPr lang="ko-KR" altLang="en-US" sz="900" dirty="0"/>
                        <a:t>요금페이지로 이동</a:t>
                      </a:r>
                      <a:endParaRPr lang="en-US" altLang="ko-KR" sz="9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/>
                        <a:t>독도로 </a:t>
                      </a:r>
                      <a:r>
                        <a:rPr lang="en-US" altLang="ko-KR" sz="900" dirty="0"/>
                        <a:t>: </a:t>
                      </a:r>
                      <a:r>
                        <a:rPr lang="ko-KR" altLang="en-US" sz="900" dirty="0"/>
                        <a:t>울릉도오는 법 </a:t>
                      </a:r>
                      <a:r>
                        <a:rPr lang="en-US" altLang="ko-KR" sz="900" dirty="0"/>
                        <a:t>&gt; </a:t>
                      </a:r>
                      <a:r>
                        <a:rPr lang="ko-KR" altLang="en-US" sz="900" dirty="0"/>
                        <a:t>독도로 페이지로 이동</a:t>
                      </a:r>
                      <a:endParaRPr lang="en-US" altLang="ko-KR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741754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CEA92D2D-4D14-4764-84DC-C8E5EDE72F73}"/>
              </a:ext>
            </a:extLst>
          </p:cNvPr>
          <p:cNvSpPr txBox="1"/>
          <p:nvPr/>
        </p:nvSpPr>
        <p:spPr>
          <a:xfrm>
            <a:off x="4000408" y="518318"/>
            <a:ext cx="243119" cy="261610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1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2965287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39A006D-F002-469F-BCA5-A4EA415D0A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9910" y="779928"/>
            <a:ext cx="6057757" cy="52981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99E6934-B614-418C-894B-EE63CBE6C00D}"/>
              </a:ext>
            </a:extLst>
          </p:cNvPr>
          <p:cNvSpPr txBox="1"/>
          <p:nvPr/>
        </p:nvSpPr>
        <p:spPr>
          <a:xfrm>
            <a:off x="4657355" y="518318"/>
            <a:ext cx="243119" cy="261610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1</a:t>
            </a:r>
            <a:endParaRPr lang="ko-KR" altLang="en-US" sz="1100" dirty="0"/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BE5FD133-B513-43F8-B8E5-9F0ED6122E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707265"/>
              </p:ext>
            </p:extLst>
          </p:nvPr>
        </p:nvGraphicFramePr>
        <p:xfrm>
          <a:off x="7821228" y="779929"/>
          <a:ext cx="4101483" cy="9904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8271">
                  <a:extLst>
                    <a:ext uri="{9D8B030D-6E8A-4147-A177-3AD203B41FA5}">
                      <a16:colId xmlns:a16="http://schemas.microsoft.com/office/drawing/2014/main" val="1817760812"/>
                    </a:ext>
                  </a:extLst>
                </a:gridCol>
                <a:gridCol w="399495">
                  <a:extLst>
                    <a:ext uri="{9D8B030D-6E8A-4147-A177-3AD203B41FA5}">
                      <a16:colId xmlns:a16="http://schemas.microsoft.com/office/drawing/2014/main" val="3707813524"/>
                    </a:ext>
                  </a:extLst>
                </a:gridCol>
                <a:gridCol w="3213717">
                  <a:extLst>
                    <a:ext uri="{9D8B030D-6E8A-4147-A177-3AD203B41FA5}">
                      <a16:colId xmlns:a16="http://schemas.microsoft.com/office/drawing/2014/main" val="2546228366"/>
                    </a:ext>
                  </a:extLst>
                </a:gridCol>
              </a:tblGrid>
              <a:tr h="624694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96940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/>
                        <a:t>공지사항 </a:t>
                      </a:r>
                      <a:r>
                        <a:rPr lang="en-US" altLang="ko-KR" sz="900" dirty="0"/>
                        <a:t>: </a:t>
                      </a:r>
                      <a:r>
                        <a:rPr lang="ko-KR" altLang="en-US" sz="900" dirty="0"/>
                        <a:t>정보마당 </a:t>
                      </a:r>
                      <a:r>
                        <a:rPr lang="en-US" altLang="ko-KR" sz="900" dirty="0"/>
                        <a:t>&gt; </a:t>
                      </a:r>
                      <a:r>
                        <a:rPr lang="ko-KR" altLang="en-US" sz="900" dirty="0"/>
                        <a:t>공지사항 페이지로 이동</a:t>
                      </a:r>
                      <a:endParaRPr lang="en-US" altLang="ko-KR" sz="900" dirty="0"/>
                    </a:p>
                    <a:p>
                      <a:pPr algn="l" latinLnBrk="1"/>
                      <a:r>
                        <a:rPr lang="en-US" altLang="ko-KR" sz="900" dirty="0"/>
                        <a:t>FAQ : </a:t>
                      </a:r>
                      <a:r>
                        <a:rPr lang="ko-KR" altLang="en-US" sz="900" dirty="0"/>
                        <a:t>정보마당 </a:t>
                      </a:r>
                      <a:r>
                        <a:rPr lang="en-US" altLang="ko-KR" sz="900" dirty="0"/>
                        <a:t>&gt; FAQ</a:t>
                      </a:r>
                      <a:r>
                        <a:rPr lang="ko-KR" altLang="en-US" sz="900" dirty="0"/>
                        <a:t> 페이지로 이동</a:t>
                      </a:r>
                      <a:endParaRPr lang="en-US" altLang="ko-KR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7417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923917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10C8B54-8FDF-461F-9208-572EC13E86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9910" y="779928"/>
            <a:ext cx="6057757" cy="5298140"/>
          </a:xfrm>
          <a:prstGeom prst="rect">
            <a:avLst/>
          </a:prstGeom>
        </p:spPr>
      </p:pic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5265761C-278B-4BC1-B459-3C28C5D652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4204848"/>
              </p:ext>
            </p:extLst>
          </p:nvPr>
        </p:nvGraphicFramePr>
        <p:xfrm>
          <a:off x="7821228" y="779929"/>
          <a:ext cx="4101483" cy="9904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8271">
                  <a:extLst>
                    <a:ext uri="{9D8B030D-6E8A-4147-A177-3AD203B41FA5}">
                      <a16:colId xmlns:a16="http://schemas.microsoft.com/office/drawing/2014/main" val="1817760812"/>
                    </a:ext>
                  </a:extLst>
                </a:gridCol>
                <a:gridCol w="399495">
                  <a:extLst>
                    <a:ext uri="{9D8B030D-6E8A-4147-A177-3AD203B41FA5}">
                      <a16:colId xmlns:a16="http://schemas.microsoft.com/office/drawing/2014/main" val="3707813524"/>
                    </a:ext>
                  </a:extLst>
                </a:gridCol>
                <a:gridCol w="3213717">
                  <a:extLst>
                    <a:ext uri="{9D8B030D-6E8A-4147-A177-3AD203B41FA5}">
                      <a16:colId xmlns:a16="http://schemas.microsoft.com/office/drawing/2014/main" val="2546228366"/>
                    </a:ext>
                  </a:extLst>
                </a:gridCol>
              </a:tblGrid>
              <a:tr h="624694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96940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/>
                        <a:t>사용자 게시판 </a:t>
                      </a:r>
                      <a:r>
                        <a:rPr lang="en-US" altLang="ko-KR" sz="900" dirty="0"/>
                        <a:t>: </a:t>
                      </a:r>
                      <a:r>
                        <a:rPr lang="ko-KR" altLang="en-US" sz="900" dirty="0"/>
                        <a:t>게시판 </a:t>
                      </a:r>
                      <a:r>
                        <a:rPr lang="en-US" altLang="ko-KR" sz="900" dirty="0"/>
                        <a:t>&gt; </a:t>
                      </a:r>
                      <a:r>
                        <a:rPr lang="ko-KR" altLang="en-US" sz="900" dirty="0"/>
                        <a:t>사용자 게시판 페이지로 이동</a:t>
                      </a:r>
                      <a:endParaRPr lang="en-US" altLang="ko-KR" sz="900" dirty="0"/>
                    </a:p>
                    <a:p>
                      <a:pPr algn="l" latinLnBrk="1"/>
                      <a:r>
                        <a:rPr lang="ko-KR" altLang="en-US" sz="900" dirty="0"/>
                        <a:t>가맹점 게시판</a:t>
                      </a:r>
                      <a:r>
                        <a:rPr lang="en-US" altLang="ko-KR" sz="900" dirty="0"/>
                        <a:t> : </a:t>
                      </a:r>
                      <a:r>
                        <a:rPr lang="ko-KR" altLang="en-US" sz="900" dirty="0"/>
                        <a:t>정보마당 </a:t>
                      </a:r>
                      <a:r>
                        <a:rPr lang="en-US" altLang="ko-KR" sz="900" dirty="0"/>
                        <a:t>&gt; </a:t>
                      </a:r>
                      <a:r>
                        <a:rPr lang="ko-KR" altLang="en-US" sz="900" dirty="0"/>
                        <a:t>가맹점 게시판 페이지로 이동</a:t>
                      </a:r>
                      <a:endParaRPr lang="en-US" altLang="ko-KR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741754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3AB48D5B-72CE-40C9-BD49-B0CBC59A78EE}"/>
              </a:ext>
            </a:extLst>
          </p:cNvPr>
          <p:cNvSpPr txBox="1"/>
          <p:nvPr/>
        </p:nvSpPr>
        <p:spPr>
          <a:xfrm>
            <a:off x="5243282" y="518318"/>
            <a:ext cx="243119" cy="261610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1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35755384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DF3C258-2E81-414C-B88F-8A2E31CFFA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9910" y="779927"/>
            <a:ext cx="6057757" cy="5298140"/>
          </a:xfrm>
          <a:prstGeom prst="rect">
            <a:avLst/>
          </a:prstGeom>
        </p:spPr>
      </p:pic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BBD8F050-32C8-4D22-80B4-94DD18356B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139680"/>
              </p:ext>
            </p:extLst>
          </p:nvPr>
        </p:nvGraphicFramePr>
        <p:xfrm>
          <a:off x="7821228" y="779929"/>
          <a:ext cx="3213717" cy="20877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13717">
                  <a:extLst>
                    <a:ext uri="{9D8B030D-6E8A-4147-A177-3AD203B41FA5}">
                      <a16:colId xmlns:a16="http://schemas.microsoft.com/office/drawing/2014/main" val="2546228366"/>
                    </a:ext>
                  </a:extLst>
                </a:gridCol>
              </a:tblGrid>
              <a:tr h="624694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96940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/>
                        <a:t>소개 </a:t>
                      </a:r>
                      <a:r>
                        <a:rPr lang="en-US" altLang="ko-KR" sz="900" dirty="0"/>
                        <a:t>&gt; RGB</a:t>
                      </a:r>
                      <a:r>
                        <a:rPr lang="ko-KR" altLang="en-US" sz="900" dirty="0"/>
                        <a:t> 코인을 소개하는 페이지 </a:t>
                      </a:r>
                      <a:endParaRPr lang="en-US" altLang="ko-KR" sz="900" dirty="0"/>
                    </a:p>
                    <a:p>
                      <a:pPr algn="l" latinLnBrk="1"/>
                      <a:endParaRPr lang="en-US" altLang="ko-KR" sz="900" dirty="0"/>
                    </a:p>
                    <a:p>
                      <a:pPr algn="l" latinLnBrk="1"/>
                      <a:r>
                        <a:rPr lang="en-US" altLang="ko-KR" sz="900" dirty="0"/>
                        <a:t>1. RGB </a:t>
                      </a:r>
                      <a:r>
                        <a:rPr lang="ko-KR" altLang="en-US" sz="900" dirty="0"/>
                        <a:t>코인의 사회적 가치</a:t>
                      </a:r>
                      <a:endParaRPr lang="en-US" altLang="ko-KR" sz="900" dirty="0"/>
                    </a:p>
                    <a:p>
                      <a:pPr algn="l" latinLnBrk="1"/>
                      <a:r>
                        <a:rPr lang="en-US" altLang="ko-KR" sz="900" dirty="0"/>
                        <a:t>(</a:t>
                      </a:r>
                      <a:r>
                        <a:rPr lang="ko-KR" altLang="en-US" sz="900" dirty="0"/>
                        <a:t>자전거 사용 활성화를 통해 환경보호</a:t>
                      </a:r>
                      <a:r>
                        <a:rPr lang="en-US" altLang="ko-KR" sz="900" dirty="0"/>
                        <a:t>)</a:t>
                      </a:r>
                    </a:p>
                    <a:p>
                      <a:pPr algn="l" latinLnBrk="1"/>
                      <a:endParaRPr lang="en-US" altLang="ko-KR" sz="900" dirty="0"/>
                    </a:p>
                    <a:p>
                      <a:pPr algn="l" latinLnBrk="1"/>
                      <a:r>
                        <a:rPr lang="en-US" altLang="ko-KR" sz="900" dirty="0"/>
                        <a:t>2. RGB </a:t>
                      </a:r>
                      <a:r>
                        <a:rPr lang="ko-KR" altLang="en-US" sz="900" dirty="0"/>
                        <a:t>코인의 화폐의 가치</a:t>
                      </a:r>
                      <a:endParaRPr lang="en-US" altLang="ko-KR" sz="900" dirty="0"/>
                    </a:p>
                    <a:p>
                      <a:pPr algn="l" latinLnBrk="1"/>
                      <a:endParaRPr lang="en-US" altLang="ko-KR" sz="900" dirty="0"/>
                    </a:p>
                    <a:p>
                      <a:pPr algn="l" latinLnBrk="1"/>
                      <a:r>
                        <a:rPr lang="en-US" altLang="ko-KR" sz="900" dirty="0"/>
                        <a:t>3. RGB </a:t>
                      </a:r>
                      <a:r>
                        <a:rPr lang="ko-KR" altLang="en-US" sz="900" dirty="0"/>
                        <a:t>코인의 </a:t>
                      </a:r>
                      <a:r>
                        <a:rPr lang="ko-KR" altLang="en-US" sz="900" dirty="0" err="1"/>
                        <a:t>가맹점에게의</a:t>
                      </a:r>
                      <a:r>
                        <a:rPr lang="ko-KR" altLang="en-US" sz="900" dirty="0"/>
                        <a:t> 가치</a:t>
                      </a:r>
                      <a:endParaRPr lang="en-US" altLang="ko-KR" sz="900" dirty="0"/>
                    </a:p>
                    <a:p>
                      <a:pPr algn="l" latinLnBrk="1"/>
                      <a:r>
                        <a:rPr lang="en-US" altLang="ko-KR" sz="900" dirty="0"/>
                        <a:t>(RGB </a:t>
                      </a:r>
                      <a:r>
                        <a:rPr lang="ko-KR" altLang="en-US" sz="900" dirty="0"/>
                        <a:t>코인의 사용을 통해 매출 증대</a:t>
                      </a:r>
                      <a:r>
                        <a:rPr lang="en-US" altLang="ko-KR" sz="900" dirty="0"/>
                        <a:t>,</a:t>
                      </a:r>
                    </a:p>
                    <a:p>
                      <a:pPr algn="l" latinLnBrk="1"/>
                      <a:r>
                        <a:rPr lang="ko-KR" altLang="en-US" sz="900" dirty="0"/>
                        <a:t>지역 경제 활성화</a:t>
                      </a:r>
                      <a:r>
                        <a:rPr lang="en-US" altLang="ko-KR" sz="90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7417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691783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309FAF6-A723-4B35-99C0-F19FB3B9C7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9910" y="779927"/>
            <a:ext cx="6019751" cy="5298140"/>
          </a:xfrm>
          <a:prstGeom prst="rect">
            <a:avLst/>
          </a:prstGeom>
        </p:spPr>
      </p:pic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7E224D7C-3718-4ECB-ACF0-D825DB5833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7281284"/>
              </p:ext>
            </p:extLst>
          </p:nvPr>
        </p:nvGraphicFramePr>
        <p:xfrm>
          <a:off x="7821228" y="779929"/>
          <a:ext cx="3213717" cy="14019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13717">
                  <a:extLst>
                    <a:ext uri="{9D8B030D-6E8A-4147-A177-3AD203B41FA5}">
                      <a16:colId xmlns:a16="http://schemas.microsoft.com/office/drawing/2014/main" val="2546228366"/>
                    </a:ext>
                  </a:extLst>
                </a:gridCol>
              </a:tblGrid>
              <a:tr h="624694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96940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/>
                        <a:t>소개 </a:t>
                      </a:r>
                      <a:r>
                        <a:rPr lang="en-US" altLang="ko-KR" sz="900" dirty="0"/>
                        <a:t>&gt; </a:t>
                      </a:r>
                      <a:r>
                        <a:rPr lang="ko-KR" altLang="en-US" sz="900" dirty="0"/>
                        <a:t>이용안내 페이지</a:t>
                      </a:r>
                      <a:endParaRPr lang="en-US" altLang="ko-KR" sz="900" dirty="0"/>
                    </a:p>
                    <a:p>
                      <a:pPr algn="l" latinLnBrk="1"/>
                      <a:endParaRPr lang="en-US" altLang="ko-KR" sz="900" dirty="0"/>
                    </a:p>
                    <a:p>
                      <a:pPr marL="0" indent="0" algn="l" latinLnBrk="1">
                        <a:buNone/>
                      </a:pPr>
                      <a:r>
                        <a:rPr lang="en-US" altLang="ko-KR" sz="900" dirty="0"/>
                        <a:t>1. RGB</a:t>
                      </a:r>
                      <a:r>
                        <a:rPr lang="ko-KR" altLang="en-US" sz="900" dirty="0"/>
                        <a:t> 코인을 얻을 수 있는 방법</a:t>
                      </a:r>
                      <a:endParaRPr lang="en-US" altLang="ko-KR" sz="900" dirty="0"/>
                    </a:p>
                    <a:p>
                      <a:pPr marL="0" indent="0" algn="l" latinLnBrk="1">
                        <a:buNone/>
                      </a:pPr>
                      <a:r>
                        <a:rPr lang="en-US" altLang="ko-KR" sz="900" dirty="0"/>
                        <a:t>2. </a:t>
                      </a:r>
                      <a:r>
                        <a:rPr lang="ko-KR" altLang="en-US" sz="900" dirty="0"/>
                        <a:t>회원 가입을 하고 지갑을 생성하는 방법 </a:t>
                      </a:r>
                      <a:endParaRPr lang="en-US" altLang="ko-KR" sz="900" dirty="0"/>
                    </a:p>
                    <a:p>
                      <a:pPr marL="0" indent="0" algn="l" latinLnBrk="1">
                        <a:buNone/>
                      </a:pPr>
                      <a:r>
                        <a:rPr lang="en-US" altLang="ko-KR" sz="900" dirty="0"/>
                        <a:t>3. RGB</a:t>
                      </a:r>
                      <a:r>
                        <a:rPr lang="ko-KR" altLang="en-US" sz="900" dirty="0"/>
                        <a:t>를 사용하는 방법</a:t>
                      </a:r>
                      <a:endParaRPr lang="en-US" altLang="ko-KR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7417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777829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0229BA9-1A84-4A85-9DF0-A1B09E0A67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9910" y="779926"/>
            <a:ext cx="6019751" cy="5298140"/>
          </a:xfrm>
          <a:prstGeom prst="rect">
            <a:avLst/>
          </a:prstGeom>
        </p:spPr>
      </p:pic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1F5E5F67-CB35-4C84-9F7C-51544CC2A8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0372638"/>
              </p:ext>
            </p:extLst>
          </p:nvPr>
        </p:nvGraphicFramePr>
        <p:xfrm>
          <a:off x="7821228" y="779929"/>
          <a:ext cx="3213717" cy="12647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13717">
                  <a:extLst>
                    <a:ext uri="{9D8B030D-6E8A-4147-A177-3AD203B41FA5}">
                      <a16:colId xmlns:a16="http://schemas.microsoft.com/office/drawing/2014/main" val="2546228366"/>
                    </a:ext>
                  </a:extLst>
                </a:gridCol>
              </a:tblGrid>
              <a:tr h="624694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96940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/>
                        <a:t>울릉도를 오는 방법 페이지</a:t>
                      </a:r>
                      <a:endParaRPr lang="en-US" altLang="ko-KR" sz="900" dirty="0"/>
                    </a:p>
                    <a:p>
                      <a:pPr algn="l" latinLnBrk="1"/>
                      <a:endParaRPr lang="en-US" altLang="ko-KR" sz="900" dirty="0"/>
                    </a:p>
                    <a:p>
                      <a:pPr algn="l" latinLnBrk="1"/>
                      <a:r>
                        <a:rPr lang="ko-KR" altLang="en-US" sz="900" dirty="0"/>
                        <a:t>포항</a:t>
                      </a:r>
                      <a:r>
                        <a:rPr lang="en-US" altLang="ko-KR" sz="900" dirty="0"/>
                        <a:t>, </a:t>
                      </a:r>
                      <a:r>
                        <a:rPr lang="ko-KR" altLang="en-US" sz="900" dirty="0" err="1"/>
                        <a:t>후포</a:t>
                      </a:r>
                      <a:r>
                        <a:rPr lang="en-US" altLang="ko-KR" sz="900" dirty="0"/>
                        <a:t>, </a:t>
                      </a:r>
                      <a:r>
                        <a:rPr lang="ko-KR" altLang="en-US" sz="900" dirty="0"/>
                        <a:t>목포</a:t>
                      </a:r>
                      <a:r>
                        <a:rPr lang="en-US" altLang="ko-KR" sz="900" dirty="0"/>
                        <a:t>, </a:t>
                      </a:r>
                      <a:r>
                        <a:rPr lang="ko-KR" altLang="en-US" sz="900" dirty="0"/>
                        <a:t>강릉에서 울릉도를 오는 방법을 안내하는 페이지</a:t>
                      </a:r>
                      <a:endParaRPr lang="en-US" altLang="ko-KR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7417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159478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2D44232-3738-4874-B497-D33769EC07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9910" y="779926"/>
            <a:ext cx="6019750" cy="5298140"/>
          </a:xfrm>
          <a:prstGeom prst="rect">
            <a:avLst/>
          </a:prstGeom>
        </p:spPr>
      </p:pic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4F1299D4-2253-4FED-825E-2D8AA01881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9957921"/>
              </p:ext>
            </p:extLst>
          </p:nvPr>
        </p:nvGraphicFramePr>
        <p:xfrm>
          <a:off x="7821228" y="779929"/>
          <a:ext cx="3213717" cy="12647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13717">
                  <a:extLst>
                    <a:ext uri="{9D8B030D-6E8A-4147-A177-3AD203B41FA5}">
                      <a16:colId xmlns:a16="http://schemas.microsoft.com/office/drawing/2014/main" val="2546228366"/>
                    </a:ext>
                  </a:extLst>
                </a:gridCol>
              </a:tblGrid>
              <a:tr h="624694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96940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/>
                        <a:t>정보마당 </a:t>
                      </a:r>
                      <a:r>
                        <a:rPr lang="en-US" altLang="ko-KR" sz="900" dirty="0"/>
                        <a:t>&gt; </a:t>
                      </a:r>
                      <a:r>
                        <a:rPr lang="ko-KR" altLang="en-US" sz="900" dirty="0"/>
                        <a:t>공지사항 페이지</a:t>
                      </a:r>
                      <a:endParaRPr lang="en-US" altLang="ko-KR" sz="900" dirty="0"/>
                    </a:p>
                    <a:p>
                      <a:pPr algn="l" latinLnBrk="1"/>
                      <a:r>
                        <a:rPr lang="ko-KR" altLang="en-US" sz="900" dirty="0"/>
                        <a:t> </a:t>
                      </a:r>
                      <a:endParaRPr lang="en-US" altLang="ko-KR" sz="900" dirty="0"/>
                    </a:p>
                    <a:p>
                      <a:pPr algn="l" latinLnBrk="1"/>
                      <a:r>
                        <a:rPr lang="ko-KR" altLang="en-US" sz="900" dirty="0"/>
                        <a:t>울릉도 지역화폐 </a:t>
                      </a:r>
                      <a:r>
                        <a:rPr lang="en-US" altLang="ko-KR" sz="900" dirty="0"/>
                        <a:t>RGB</a:t>
                      </a:r>
                      <a:r>
                        <a:rPr lang="ko-KR" altLang="en-US" sz="900" dirty="0"/>
                        <a:t>의 관리자가 게시하는 </a:t>
                      </a:r>
                      <a:endParaRPr lang="en-US" altLang="ko-KR" sz="900" dirty="0"/>
                    </a:p>
                    <a:p>
                      <a:pPr algn="l" latinLnBrk="1"/>
                      <a:r>
                        <a:rPr lang="ko-KR" altLang="en-US" sz="900" dirty="0"/>
                        <a:t>공지사항을 보여주는 페이지</a:t>
                      </a:r>
                      <a:r>
                        <a:rPr lang="en-US" altLang="ko-KR" sz="900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7417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059220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5F52A515-03A6-495D-80DE-70AAA1867D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9910" y="779925"/>
            <a:ext cx="5997830" cy="5298139"/>
          </a:xfrm>
          <a:prstGeom prst="rect">
            <a:avLst/>
          </a:prstGeom>
        </p:spPr>
      </p:pic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549EF793-B8F8-4153-8DB5-7A5DB4FCD5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5311746"/>
              </p:ext>
            </p:extLst>
          </p:nvPr>
        </p:nvGraphicFramePr>
        <p:xfrm>
          <a:off x="7821228" y="779929"/>
          <a:ext cx="3213717" cy="14019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13717">
                  <a:extLst>
                    <a:ext uri="{9D8B030D-6E8A-4147-A177-3AD203B41FA5}">
                      <a16:colId xmlns:a16="http://schemas.microsoft.com/office/drawing/2014/main" val="2546228366"/>
                    </a:ext>
                  </a:extLst>
                </a:gridCol>
              </a:tblGrid>
              <a:tr h="624694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96940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/>
                        <a:t>정보마당 </a:t>
                      </a:r>
                      <a:r>
                        <a:rPr lang="en-US" altLang="ko-KR" sz="900" dirty="0"/>
                        <a:t>&gt; </a:t>
                      </a:r>
                      <a:r>
                        <a:rPr lang="ko-KR" altLang="en-US" sz="900" dirty="0"/>
                        <a:t>공지사항 페이지 </a:t>
                      </a:r>
                      <a:r>
                        <a:rPr lang="en-US" altLang="ko-KR" sz="900" dirty="0"/>
                        <a:t>&gt; detail</a:t>
                      </a:r>
                    </a:p>
                    <a:p>
                      <a:pPr algn="l" latinLnBrk="1"/>
                      <a:r>
                        <a:rPr lang="ko-KR" altLang="en-US" sz="900" dirty="0"/>
                        <a:t> </a:t>
                      </a:r>
                      <a:endParaRPr lang="en-US" altLang="ko-KR" sz="900" dirty="0"/>
                    </a:p>
                    <a:p>
                      <a:pPr algn="l" latinLnBrk="1"/>
                      <a:r>
                        <a:rPr lang="ko-KR" altLang="en-US" sz="900" dirty="0"/>
                        <a:t>울릉도 지역화폐 </a:t>
                      </a:r>
                      <a:r>
                        <a:rPr lang="en-US" altLang="ko-KR" sz="900" dirty="0"/>
                        <a:t>RGB</a:t>
                      </a:r>
                      <a:r>
                        <a:rPr lang="ko-KR" altLang="en-US" sz="900" dirty="0"/>
                        <a:t>의 관리자가 게시하는 </a:t>
                      </a:r>
                      <a:endParaRPr lang="en-US" altLang="ko-KR" sz="900" dirty="0"/>
                    </a:p>
                    <a:p>
                      <a:pPr algn="l" latinLnBrk="1"/>
                      <a:r>
                        <a:rPr lang="ko-KR" altLang="en-US" sz="900" dirty="0"/>
                        <a:t>공지사항을 보여주는 페이지에서 개별 항목을 </a:t>
                      </a:r>
                      <a:endParaRPr lang="en-US" altLang="ko-KR" sz="900" dirty="0"/>
                    </a:p>
                    <a:p>
                      <a:pPr algn="l" latinLnBrk="1"/>
                      <a:r>
                        <a:rPr lang="ko-KR" altLang="en-US" sz="900" dirty="0"/>
                        <a:t>클릭하면 보여지는 개별 공지사항 페이지</a:t>
                      </a:r>
                      <a:endParaRPr lang="en-US" altLang="ko-KR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7417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698462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</TotalTime>
  <Words>504</Words>
  <Application>Microsoft Office PowerPoint</Application>
  <PresentationFormat>와이드스크린</PresentationFormat>
  <Paragraphs>116</Paragraphs>
  <Slides>16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19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재호 양</dc:creator>
  <cp:lastModifiedBy>재호 양</cp:lastModifiedBy>
  <cp:revision>9</cp:revision>
  <dcterms:created xsi:type="dcterms:W3CDTF">2018-10-31T07:31:28Z</dcterms:created>
  <dcterms:modified xsi:type="dcterms:W3CDTF">2018-10-31T08:56:56Z</dcterms:modified>
</cp:coreProperties>
</file>